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5" r:id="rId2"/>
    <p:sldId id="269" r:id="rId3"/>
    <p:sldId id="268" r:id="rId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86383" autoAdjust="0"/>
  </p:normalViewPr>
  <p:slideViewPr>
    <p:cSldViewPr snapToGrid="0">
      <p:cViewPr varScale="1">
        <p:scale>
          <a:sx n="63" d="100"/>
          <a:sy n="63" d="100"/>
        </p:scale>
        <p:origin x="118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>
      <p:cViewPr varScale="1">
        <p:scale>
          <a:sx n="122" d="100"/>
          <a:sy n="122" d="100"/>
        </p:scale>
        <p:origin x="507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DAE31D-5C97-4038-8E60-24865DC9C72A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6ECDD2-E7F2-40B2-BD34-37C39CB1D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9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1. For this lesson, it is best if you can either visit a Cemevi or invite an Alevi visitor, possibly a </a:t>
            </a:r>
            <a:r>
              <a:rPr lang="en-US" dirty="0" err="1"/>
              <a:t>saz</a:t>
            </a:r>
            <a:r>
              <a:rPr lang="en-US" dirty="0"/>
              <a:t> player, to work with and talk to the pupils. Make this as active and creative as possible, so that pupils are invited to role-play, write poetry, dance etc. Have </a:t>
            </a:r>
            <a:r>
              <a:rPr lang="en-US" dirty="0" err="1"/>
              <a:t>saz</a:t>
            </a:r>
            <a:r>
              <a:rPr lang="en-US" dirty="0"/>
              <a:t> music playing and if possible Alevi artefacts that you may be able to borrow from a local Cemevi.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ECDD2-E7F2-40B2-BD34-37C39CB1D2D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57847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2. Recap with the children and develop a class spider-diagram of Alevism from what they can remember, with each lesson being the main branches.</a:t>
            </a:r>
          </a:p>
        </p:txBody>
      </p:sp>
    </p:spTree>
    <p:extLst>
      <p:ext uri="{BB962C8B-B14F-4D97-AF65-F5344CB8AC3E}">
        <p14:creationId xmlns:p14="http://schemas.microsoft.com/office/powerpoint/2010/main" val="2074322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3. Provide opportunities for pupils to show celebrate, enjoy and express what they have learnt!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6ECDD2-E7F2-40B2-BD34-37C39CB1D2D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662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14A7A-ABFE-4643-A287-D72A839F3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3CC0C-F354-4958-BDF9-7AB361318B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8EF71-D898-429F-A32A-FD54B68A9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2EBB56-EB67-44CB-938D-C37D22E1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63AEFF-0535-4C2F-9875-EF69BB8BE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8534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35FA0-2D7C-4F6E-8AED-1A80FF9E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7961F-303F-4B01-BE78-E0E302785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A6DFC-F3A7-40A3-A9F2-EB1DE1009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C43BA-ECA8-44E7-84E2-5887700D0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8C29DF-18E8-4D7D-A89A-603FB86D1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00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7D5E5A-35EB-4FF3-876B-F8FEE5A49D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EAA58-F214-490D-B3F3-0332C5E20E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42D79-6B63-4C70-A4DE-7DA55A4A3A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B43F5B-CD02-4AD9-9831-F737BE4AE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96CB9E-C86C-48FA-BD17-912B61765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2115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370472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CC3B2-F2E7-42D9-B879-A199FE194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2CA9D-15C1-412F-8D91-127336AB6C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633848-6B04-4AB2-A949-4B95B4390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81DC6-3123-4D08-AE8E-8416BD6D0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8AD64-FDD5-4608-8166-E7472E247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0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6316DF-AF56-45F9-A266-6659F7563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ABC59C-51C7-40E0-9C62-325E78852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5E99AE-F4FA-43BD-B4D9-0F3038004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57878-706B-435B-9BF8-2AB5779A4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13C7B4-CD0D-4EB7-AB06-DDD33297A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8698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3ED86-6A10-43A3-AB8F-778D13A69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64DF8-2CEF-48B5-9F23-036A89447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B7CABB-1ED7-4824-89BB-A8D70D3220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35B1FC-CCE9-4E19-909C-B7B887C40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DA072-076D-41E7-9E68-D801A6B6F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4699DD-25AC-40D7-A207-D57E23E5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0988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501777-4EDA-42A5-9BC7-453D459E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B29CBD-6620-4168-B61C-A227F76367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857D8D-647D-4827-8E6A-9C2662F28B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9013BC-5506-421B-AF94-45E02E8E70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AFC316-F815-4BF2-A75B-27A41EE291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B63AAE1-0DD3-44BD-BA20-711EF0185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21636-AD54-4DBC-BFEB-E316335B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AFE988-270C-4D21-8364-8BD9895F9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422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D75F7-D1AB-433F-BEBE-BE04C6F6C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EF4775-F588-4A70-BED4-F18B72BA5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7A7AA6-D361-4FA7-854C-AC242AF1E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C765B1-13D9-4B43-AA23-147D6583F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220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C38D1A5-0800-40CA-980C-893C42FA91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DA5DC-E340-4C71-B219-E691966A4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E09B58-86ED-47EE-B51C-D146AA126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7705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FEE122-8AEE-4780-B4EA-3AA7C28C0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72562-82EF-43CA-8FA3-DF2D657C1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84B1D7-385F-4AFB-B598-DDD1F9B6D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54CC0-6CCF-466B-96C3-45C3CD089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209D29-60E2-48B5-B4A6-1BB7E7689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F0B225-BDAA-4EFA-9CA1-5376500F2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30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D09BB-C1CE-4824-8E8A-216220B6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7BD467-33C0-41B9-9B4D-6E2B35EBA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09A10-2CA9-41D5-AA35-F0E23CF32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6BC2ED-8E5E-4783-BA57-576A00069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4659E-D421-4FE8-BB80-16BB9A9BD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FA1F28-23F5-4765-B264-5D894A59A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554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649025-131C-4A7C-82F0-E98F8B75F4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4E731-92C3-4927-B9E7-28AB2AC9DE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5F8180-BD6F-4A64-935F-26AFBBCE2B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9198AD-D2EA-4FD1-BE0E-B9BE2EA0ED97}" type="datetimeFigureOut">
              <a:rPr lang="en-GB" smtClean="0"/>
              <a:t>17/04/2018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C7010-288D-4189-AF71-FC1DABA62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4015D-70C7-43C8-A8C8-9CE65C3DDB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782315-C5CF-44FF-8A59-06204CE50B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35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29540" y="5760720"/>
            <a:ext cx="11932920" cy="86936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n-US" sz="3600" dirty="0">
                <a:latin typeface="Comic Sans MS" panose="030F0702030302020204" pitchFamily="66" charset="0"/>
              </a:rPr>
              <a:t>LO: I can express my views about Alevism in different ways.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2982" y="1334571"/>
            <a:ext cx="6309577" cy="4188858"/>
          </a:xfrm>
          <a:prstGeom prst="rect">
            <a:avLst/>
          </a:prstGeom>
        </p:spPr>
      </p:pic>
      <p:sp>
        <p:nvSpPr>
          <p:cNvPr id="4" name="Title 4">
            <a:extLst>
              <a:ext uri="{FF2B5EF4-FFF2-40B4-BE49-F238E27FC236}">
                <a16:creationId xmlns:a16="http://schemas.microsoft.com/office/drawing/2014/main" id="{778BA8DE-EF1D-4C0A-B2E9-25B1DB4AF40C}"/>
              </a:ext>
            </a:extLst>
          </p:cNvPr>
          <p:cNvSpPr txBox="1">
            <a:spLocks/>
          </p:cNvSpPr>
          <p:nvPr/>
        </p:nvSpPr>
        <p:spPr>
          <a:xfrm>
            <a:off x="522926" y="227919"/>
            <a:ext cx="10069688" cy="86936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>
                <a:latin typeface="Comic Sans MS" panose="030F0702030302020204" pitchFamily="66" charset="0"/>
              </a:rPr>
              <a:t>What have I learnt about Alevism?</a:t>
            </a:r>
          </a:p>
        </p:txBody>
      </p:sp>
    </p:spTree>
    <p:extLst>
      <p:ext uri="{BB962C8B-B14F-4D97-AF65-F5344CB8AC3E}">
        <p14:creationId xmlns:p14="http://schemas.microsoft.com/office/powerpoint/2010/main" val="588585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What can you remember about Alevism from these lessons?</a:t>
            </a:r>
          </a:p>
        </p:txBody>
      </p:sp>
      <p:pic>
        <p:nvPicPr>
          <p:cNvPr id="10" name="Picture 9" descr="A screenshot of a social media post&#10;&#10;Description generated with very high confidence">
            <a:extLst>
              <a:ext uri="{FF2B5EF4-FFF2-40B4-BE49-F238E27FC236}">
                <a16:creationId xmlns:a16="http://schemas.microsoft.com/office/drawing/2014/main" id="{A5F062B2-9C7A-422F-B7CC-B965E65013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986" y="1745875"/>
            <a:ext cx="4405312" cy="2514952"/>
          </a:xfrm>
          <a:prstGeom prst="rect">
            <a:avLst/>
          </a:prstGeom>
        </p:spPr>
      </p:pic>
      <p:pic>
        <p:nvPicPr>
          <p:cNvPr id="12" name="Picture 11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ABEB1870-62DD-49FE-BAC0-F98650D01B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2827" y="1873516"/>
            <a:ext cx="3175730" cy="2387311"/>
          </a:xfrm>
          <a:prstGeom prst="rect">
            <a:avLst/>
          </a:prstGeom>
        </p:spPr>
      </p:pic>
      <p:pic>
        <p:nvPicPr>
          <p:cNvPr id="14" name="Picture 13" descr="A picture containing screenshot&#10;&#10;Description generated with high confidence">
            <a:extLst>
              <a:ext uri="{FF2B5EF4-FFF2-40B4-BE49-F238E27FC236}">
                <a16:creationId xmlns:a16="http://schemas.microsoft.com/office/drawing/2014/main" id="{CDF3DFD6-930E-4CFF-A3B7-30C79CDBDA0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6683" y="2009656"/>
            <a:ext cx="3998447" cy="2251171"/>
          </a:xfrm>
          <a:prstGeom prst="rect">
            <a:avLst/>
          </a:prstGeom>
        </p:spPr>
      </p:pic>
      <p:pic>
        <p:nvPicPr>
          <p:cNvPr id="16" name="Picture 15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296E544-CADB-48DB-A931-93F380F1BBF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6796" y="4477495"/>
            <a:ext cx="3323692" cy="2100103"/>
          </a:xfrm>
          <a:prstGeom prst="rect">
            <a:avLst/>
          </a:prstGeom>
        </p:spPr>
      </p:pic>
      <p:pic>
        <p:nvPicPr>
          <p:cNvPr id="18" name="Picture 1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26C62F7C-0373-4DB3-92FC-72F58B7DE4E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0692" y="4477495"/>
            <a:ext cx="3687984" cy="2100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7972022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543DF-9F90-4045-8D0F-F58C2B36B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Which tasks can you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C40CD4-A3CF-43A9-B6A0-8F1B35958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Act out some of the roles in the Cem ceremony.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Perform a Semah to some Alevi music?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Write a poem to show what you feel and think about what you have learnt?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Do some art to show what you feel and think about what you have learnt?</a:t>
            </a:r>
          </a:p>
          <a:p>
            <a:pPr marL="0" indent="0">
              <a:buNone/>
            </a:pPr>
            <a:endParaRPr lang="en-GB" sz="24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400" dirty="0">
                <a:latin typeface="Comic Sans MS" panose="030F0702030302020204" pitchFamily="66" charset="0"/>
              </a:rPr>
              <a:t>A mixture of these?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6606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1273</TotalTime>
  <Words>219</Words>
  <Application>Microsoft Office PowerPoint</Application>
  <PresentationFormat>Widescreen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LO: I can express my views about Alevism in different ways.</vt:lpstr>
      <vt:lpstr>What can you remember about Alevism from these lessons?</vt:lpstr>
      <vt:lpstr>Which tasks can you do?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moore</dc:creator>
  <cp:lastModifiedBy>bill moore</cp:lastModifiedBy>
  <cp:revision>38</cp:revision>
  <cp:lastPrinted>2017-11-24T16:22:52Z</cp:lastPrinted>
  <dcterms:created xsi:type="dcterms:W3CDTF">2017-08-05T13:29:00Z</dcterms:created>
  <dcterms:modified xsi:type="dcterms:W3CDTF">2018-04-17T12:09:28Z</dcterms:modified>
</cp:coreProperties>
</file>