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8" r:id="rId3"/>
    <p:sldId id="271" r:id="rId4"/>
    <p:sldId id="261" r:id="rId5"/>
    <p:sldId id="266" r:id="rId6"/>
    <p:sldId id="270" r:id="rId7"/>
    <p:sldId id="269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67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57B63-D912-4ED6-A6EF-0579B64EC828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37590A-B965-46DA-B3B6-38E35F8797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3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THE HALF UNIT ON ALEVISM WHICH YOU HAVE PREPARED FOR THE CLASS AND WILL DELIVER YOURSELVES OVER NEXT 6 CLASSES</a:t>
            </a:r>
          </a:p>
          <a:p>
            <a:endParaRPr lang="en-US" baseline="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INTRODUCING</a:t>
            </a:r>
            <a:r>
              <a:rPr lang="en-US" baseline="0" dirty="0" smtClean="0"/>
              <a:t> THE LEARNING OBJECTIVE AND BIG QUESTION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7590A-B965-46DA-B3B6-38E35F87970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752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issue of identity should be explored</a:t>
            </a:r>
            <a:r>
              <a:rPr lang="en-US" baseline="0" dirty="0" smtClean="0"/>
              <a:t> and discussed quite briefly (say 10 </a:t>
            </a:r>
            <a:r>
              <a:rPr lang="en-US" baseline="0" dirty="0" err="1" smtClean="0"/>
              <a:t>mins</a:t>
            </a:r>
            <a:r>
              <a:rPr lang="en-US" baseline="0" dirty="0" smtClean="0"/>
              <a:t> max) and should raise the importance of mutual respect. I am who I am and there is no-one quite like me! You are who you are and there is no-one quite like you. We share a common humanity, but we experience, respond to and express it differently – ‘identity-in-difference’.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7590A-B965-46DA-B3B6-38E35F87970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52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what kind of belief, culture, philosophy? Is it a religion, or a humanist philosophy? Is it part of Islam? What does it have in common with other religions/beliefs? What does it hold as distinct?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7590A-B965-46DA-B3B6-38E35F87970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75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IF</a:t>
            </a:r>
            <a:r>
              <a:rPr lang="en-US" baseline="0" smtClean="0"/>
              <a:t> TIME HAS RUN OUT, YOU COULD ASK THE CLASS TO THINK ABOUT THE QUESTIONS FOR NEXT TIME.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7590A-B965-46DA-B3B6-38E35F87970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94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SET UP VIDEO CLIP</a:t>
            </a:r>
            <a:r>
              <a:rPr lang="en-US" baseline="0" dirty="0" smtClean="0"/>
              <a:t>  - 10 MINUTES FOR THIS ACTIVITY AND QUESTIONS. KEEP AN EYE ON THE TIME AT THIS POINT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ARE A LOT OF VIDEOS YOU CAN WATCH ON YOU TUBE</a:t>
            </a:r>
            <a:r>
              <a:rPr lang="en-US" baseline="0" dirty="0" smtClean="0"/>
              <a:t> BUT THE ONE WE ARE SHOWING YOU IS TAKEN FROM A TV SERIES OF AROUND THE WORLD IN 80 FAITHS</a:t>
            </a:r>
          </a:p>
          <a:p>
            <a:r>
              <a:rPr lang="en-US" dirty="0" smtClean="0"/>
              <a:t>W</a:t>
            </a:r>
            <a:r>
              <a:rPr lang="en-US" baseline="0" dirty="0" smtClean="0"/>
              <a:t>e want you to think about what you have learnt about </a:t>
            </a:r>
            <a:r>
              <a:rPr lang="en-US" baseline="0" dirty="0" err="1" smtClean="0"/>
              <a:t>Alevism</a:t>
            </a:r>
            <a:r>
              <a:rPr lang="en-US" baseline="0" dirty="0" smtClean="0"/>
              <a:t> from it.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Look out for anything that surprises you?  Is there anything you did not understand?</a:t>
            </a:r>
          </a:p>
          <a:p>
            <a:endParaRPr lang="en-US" baseline="0" dirty="0" smtClean="0"/>
          </a:p>
          <a:p>
            <a:r>
              <a:rPr lang="en-US" baseline="0" dirty="0" smtClean="0"/>
              <a:t>QUESTIONS AND ANSWERS -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37590A-B965-46DA-B3B6-38E35F87970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607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763F5-336E-4777-87D1-DD921118E880}" type="datetimeFigureOut">
              <a:rPr lang="en-GB" smtClean="0"/>
              <a:pPr/>
              <a:t>12/12/2015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BF429-9BC1-4F83-955E-CFE41F03B75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education/clips/z2nd2h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lZzC1SKER8U" TargetMode="External"/><Relationship Id="rId3" Type="http://schemas.openxmlformats.org/officeDocument/2006/relationships/hyperlink" Target="http://www.youtube.com/watch?v=4pYRR8Slw6A" TargetMode="External"/><Relationship Id="rId7" Type="http://schemas.openxmlformats.org/officeDocument/2006/relationships/hyperlink" Target="http://www.youtube.com/watch?v=-z-30ZvRLsA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tRXblKUGl2k" TargetMode="External"/><Relationship Id="rId5" Type="http://schemas.openxmlformats.org/officeDocument/2006/relationships/hyperlink" Target="http://www.youtube.com/watch?v=5zvm72QhIaI" TargetMode="External"/><Relationship Id="rId10" Type="http://schemas.openxmlformats.org/officeDocument/2006/relationships/hyperlink" Target="https://www.youtube.com/watch?v=ScRUZbZi1WY" TargetMode="External"/><Relationship Id="rId4" Type="http://schemas.openxmlformats.org/officeDocument/2006/relationships/hyperlink" Target="http://www.youtube.com/watch?v=lJZ9r1CO9WY" TargetMode="External"/><Relationship Id="rId9" Type="http://schemas.openxmlformats.org/officeDocument/2006/relationships/hyperlink" Target="http://www.youtube.com/watch?v=Ae_Vbcixs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597674"/>
          </a:xfrm>
        </p:spPr>
        <p:txBody>
          <a:bodyPr>
            <a:noAutofit/>
          </a:bodyPr>
          <a:lstStyle/>
          <a:p>
            <a:r>
              <a:rPr lang="en-GB" sz="6000" b="1" dirty="0" err="1" smtClean="0">
                <a:solidFill>
                  <a:schemeClr val="tx1"/>
                </a:solidFill>
                <a:latin typeface="Bodoni MT" pitchFamily="18" charset="0"/>
              </a:rPr>
              <a:t>Alevism</a:t>
            </a:r>
            <a:r>
              <a:rPr lang="en-GB" sz="6000" b="1" dirty="0" smtClean="0">
                <a:solidFill>
                  <a:schemeClr val="tx1"/>
                </a:solidFill>
                <a:latin typeface="Bodoni MT" pitchFamily="18" charset="0"/>
              </a:rPr>
              <a:t>: </a:t>
            </a:r>
            <a:br>
              <a:rPr lang="en-GB" sz="6000" b="1" dirty="0" smtClean="0">
                <a:solidFill>
                  <a:schemeClr val="tx1"/>
                </a:solidFill>
                <a:latin typeface="Bodoni MT" pitchFamily="18" charset="0"/>
              </a:rPr>
            </a:br>
            <a:endParaRPr lang="en-GB" sz="6000" b="1" dirty="0">
              <a:solidFill>
                <a:schemeClr val="tx1"/>
              </a:solidFill>
              <a:latin typeface="Bodoni MT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007524"/>
              </p:ext>
            </p:extLst>
          </p:nvPr>
        </p:nvGraphicFramePr>
        <p:xfrm>
          <a:off x="827584" y="2276872"/>
          <a:ext cx="7416824" cy="2083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16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8368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en-GB" sz="6600" dirty="0">
                          <a:effectLst/>
                          <a:latin typeface="JasmineUPC" panose="02020603050405020304" pitchFamily="18" charset="-34"/>
                          <a:cs typeface="JasmineUPC" panose="02020603050405020304" pitchFamily="18" charset="-34"/>
                        </a:rPr>
                        <a:t>Why is it not easy to agree what </a:t>
                      </a:r>
                      <a:r>
                        <a:rPr lang="en-GB" sz="6600" dirty="0" err="1">
                          <a:effectLst/>
                          <a:latin typeface="JasmineUPC" panose="02020603050405020304" pitchFamily="18" charset="-34"/>
                          <a:cs typeface="JasmineUPC" panose="02020603050405020304" pitchFamily="18" charset="-34"/>
                        </a:rPr>
                        <a:t>Alevism</a:t>
                      </a:r>
                      <a:r>
                        <a:rPr lang="en-GB" sz="6600" dirty="0">
                          <a:effectLst/>
                          <a:latin typeface="JasmineUPC" panose="02020603050405020304" pitchFamily="18" charset="-34"/>
                          <a:cs typeface="JasmineUPC" panose="02020603050405020304" pitchFamily="18" charset="-34"/>
                        </a:rPr>
                        <a:t> is?</a:t>
                      </a:r>
                      <a:endParaRPr lang="en-GB" sz="6600" dirty="0">
                        <a:effectLst/>
                        <a:latin typeface="JasmineUPC" panose="02020603050405020304" pitchFamily="18" charset="-34"/>
                        <a:ea typeface="Times New Roman" panose="02020603050405020304" pitchFamily="18" charset="0"/>
                        <a:cs typeface="JasmineUPC" panose="02020603050405020304" pitchFamily="18" charset="-34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start:		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What and who defines who you are?</a:t>
            </a:r>
          </a:p>
          <a:p>
            <a:pPr lvl="1"/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Beliefs and ideas</a:t>
            </a:r>
          </a:p>
          <a:p>
            <a:pPr lvl="1"/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Relationships</a:t>
            </a:r>
          </a:p>
          <a:p>
            <a:pPr lvl="1"/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Feelings and attitudes</a:t>
            </a:r>
          </a:p>
          <a:p>
            <a:pPr lvl="1"/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Experiences</a:t>
            </a:r>
          </a:p>
          <a:p>
            <a:pPr lvl="1"/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Role-models</a:t>
            </a:r>
          </a:p>
          <a:p>
            <a:pPr lvl="1"/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Media and music</a:t>
            </a:r>
          </a:p>
          <a:p>
            <a:pPr lvl="1"/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Values</a:t>
            </a:r>
          </a:p>
          <a:p>
            <a:pPr lvl="1"/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Interests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Is </a:t>
            </a:r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who you are </a:t>
            </a:r>
            <a:r>
              <a:rPr lang="en-GB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important?</a:t>
            </a:r>
          </a:p>
          <a:p>
            <a:r>
              <a:rPr lang="en-GB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What is it like if people ‘</a:t>
            </a:r>
            <a:r>
              <a:rPr lang="en-GB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diss</a:t>
            </a:r>
            <a:r>
              <a:rPr lang="en-GB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’ you or ignore you</a:t>
            </a:r>
            <a:r>
              <a:rPr lang="en-GB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</a:rPr>
              <a:t>?</a:t>
            </a:r>
          </a:p>
          <a:p>
            <a:pPr marL="0" indent="0">
              <a:buNone/>
            </a:pPr>
            <a:endParaRPr lang="en-GB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How do you show who you are, your identity?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9" y="2136339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en-GB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6361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Human identity: </a:t>
            </a:r>
            <a:br>
              <a:rPr lang="en-GB" dirty="0" smtClean="0"/>
            </a:br>
            <a:r>
              <a:rPr lang="en-GB" dirty="0" smtClean="0"/>
              <a:t>what makes us who we are?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Beliefs and ideas </a:t>
            </a:r>
          </a:p>
          <a:p>
            <a:pPr lvl="1"/>
            <a:r>
              <a:rPr lang="en-GB" dirty="0" smtClean="0"/>
              <a:t>What we think about life</a:t>
            </a:r>
          </a:p>
          <a:p>
            <a:r>
              <a:rPr lang="en-GB" dirty="0" smtClean="0"/>
              <a:t>Relationships</a:t>
            </a:r>
          </a:p>
          <a:p>
            <a:pPr lvl="1"/>
            <a:r>
              <a:rPr lang="en-GB" dirty="0" smtClean="0"/>
              <a:t>Whom we mix with</a:t>
            </a:r>
          </a:p>
          <a:p>
            <a:r>
              <a:rPr lang="en-GB" dirty="0" smtClean="0"/>
              <a:t>Experiences</a:t>
            </a:r>
          </a:p>
          <a:p>
            <a:pPr lvl="1"/>
            <a:r>
              <a:rPr lang="en-GB" dirty="0" smtClean="0"/>
              <a:t>Things we do, what happens to us</a:t>
            </a:r>
          </a:p>
          <a:p>
            <a:r>
              <a:rPr lang="en-GB" dirty="0"/>
              <a:t>F</a:t>
            </a:r>
            <a:r>
              <a:rPr lang="en-GB" dirty="0" smtClean="0"/>
              <a:t>eelings/attitudes</a:t>
            </a:r>
          </a:p>
          <a:p>
            <a:pPr lvl="1"/>
            <a:r>
              <a:rPr lang="en-GB" dirty="0" smtClean="0"/>
              <a:t>How we see and relate to the world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Values</a:t>
            </a:r>
          </a:p>
          <a:p>
            <a:pPr lvl="1"/>
            <a:r>
              <a:rPr lang="en-GB" dirty="0" smtClean="0"/>
              <a:t>What we think is important</a:t>
            </a:r>
          </a:p>
          <a:p>
            <a:r>
              <a:rPr lang="en-GB" dirty="0" smtClean="0"/>
              <a:t>Role-models</a:t>
            </a:r>
          </a:p>
          <a:p>
            <a:pPr lvl="1"/>
            <a:r>
              <a:rPr lang="en-GB" dirty="0" smtClean="0"/>
              <a:t>Who influences us, people we look up to</a:t>
            </a:r>
          </a:p>
          <a:p>
            <a:r>
              <a:rPr lang="en-GB" dirty="0" smtClean="0"/>
              <a:t>Media and music</a:t>
            </a:r>
          </a:p>
          <a:p>
            <a:pPr lvl="1"/>
            <a:r>
              <a:rPr lang="en-GB" dirty="0" smtClean="0"/>
              <a:t>Our tastes, fashion</a:t>
            </a:r>
          </a:p>
          <a:p>
            <a:r>
              <a:rPr lang="en-GB" dirty="0" smtClean="0"/>
              <a:t>Interests</a:t>
            </a:r>
          </a:p>
          <a:p>
            <a:pPr lvl="1"/>
            <a:r>
              <a:rPr lang="en-GB" dirty="0" smtClean="0"/>
              <a:t>What we enjoy and how we spend our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37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470025"/>
          </a:xfrm>
        </p:spPr>
        <p:txBody>
          <a:bodyPr>
            <a:noAutofit/>
          </a:bodyPr>
          <a:lstStyle/>
          <a:p>
            <a:pPr algn="l"/>
            <a:r>
              <a:rPr lang="en-GB" sz="5000" dirty="0" smtClean="0"/>
              <a:t>Big Question: </a:t>
            </a:r>
            <a:r>
              <a:rPr lang="en-GB" sz="5000" dirty="0" smtClean="0">
                <a:solidFill>
                  <a:srgbClr val="FF0000"/>
                </a:solidFill>
              </a:rPr>
              <a:t>What </a:t>
            </a:r>
            <a:r>
              <a:rPr lang="en-GB" sz="5000" dirty="0">
                <a:solidFill>
                  <a:srgbClr val="FF0000"/>
                </a:solidFill>
              </a:rPr>
              <a:t>is </a:t>
            </a:r>
            <a:r>
              <a:rPr lang="en-GB" sz="5000" dirty="0" err="1">
                <a:solidFill>
                  <a:srgbClr val="FF0000"/>
                </a:solidFill>
              </a:rPr>
              <a:t>Alevism</a:t>
            </a:r>
            <a:r>
              <a:rPr lang="en-GB" sz="5000" dirty="0" smtClean="0">
                <a:solidFill>
                  <a:srgbClr val="FF0000"/>
                </a:solidFill>
              </a:rPr>
              <a:t>?</a:t>
            </a:r>
            <a:endParaRPr lang="en-GB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018705"/>
            <a:ext cx="7992888" cy="4650655"/>
          </a:xfrm>
        </p:spPr>
        <p:txBody>
          <a:bodyPr>
            <a:normAutofit fontScale="92500"/>
          </a:bodyPr>
          <a:lstStyle/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Look at the collection of pictures, sayings and prayers.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In groups of 3 or 4, </a:t>
            </a:r>
            <a:r>
              <a:rPr lang="en-GB" sz="2800" i="1" dirty="0" smtClean="0">
                <a:solidFill>
                  <a:schemeClr val="tx1"/>
                </a:solidFill>
              </a:rPr>
              <a:t>try to agree what you think </a:t>
            </a:r>
            <a:r>
              <a:rPr lang="en-GB" sz="2800" i="1" dirty="0" err="1" smtClean="0">
                <a:solidFill>
                  <a:schemeClr val="tx1"/>
                </a:solidFill>
              </a:rPr>
              <a:t>Alevism</a:t>
            </a:r>
            <a:r>
              <a:rPr lang="en-GB" sz="2800" i="1" dirty="0" smtClean="0">
                <a:solidFill>
                  <a:schemeClr val="tx1"/>
                </a:solidFill>
              </a:rPr>
              <a:t> is</a:t>
            </a:r>
            <a:r>
              <a:rPr lang="en-GB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Write down: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what you agree;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what you are not sure about;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and what further questions you would ask.</a:t>
            </a:r>
            <a:endParaRPr lang="en-GB" dirty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Share and discuss. Can we agree key questions?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Can we arrive at a description of what </a:t>
            </a:r>
            <a:r>
              <a:rPr lang="en-GB" dirty="0" err="1" smtClean="0">
                <a:solidFill>
                  <a:schemeClr val="tx1"/>
                </a:solidFill>
              </a:rPr>
              <a:t>Alevism</a:t>
            </a:r>
            <a:r>
              <a:rPr lang="en-GB" dirty="0" smtClean="0">
                <a:solidFill>
                  <a:schemeClr val="tx1"/>
                </a:solidFill>
              </a:rPr>
              <a:t> 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800" dirty="0"/>
              <a:t>a way of </a:t>
            </a:r>
            <a:r>
              <a:rPr lang="en-GB" sz="4800" dirty="0" smtClean="0"/>
              <a:t>life, </a:t>
            </a:r>
            <a:r>
              <a:rPr lang="en-GB" sz="4400" dirty="0" smtClean="0"/>
              <a:t>with </a:t>
            </a:r>
            <a:r>
              <a:rPr lang="en-GB" sz="4400" dirty="0"/>
              <a:t>its </a:t>
            </a:r>
            <a:r>
              <a:rPr lang="en-GB" sz="4400" dirty="0" smtClean="0"/>
              <a:t>own </a:t>
            </a:r>
          </a:p>
          <a:p>
            <a:pPr lvl="1"/>
            <a:r>
              <a:rPr lang="en-GB" sz="4400" dirty="0" smtClean="0"/>
              <a:t>beliefs, </a:t>
            </a:r>
          </a:p>
          <a:p>
            <a:pPr lvl="1"/>
            <a:r>
              <a:rPr lang="en-GB" sz="4400" dirty="0" smtClean="0"/>
              <a:t>philosophy</a:t>
            </a:r>
            <a:r>
              <a:rPr lang="en-GB" sz="4400" dirty="0"/>
              <a:t>, </a:t>
            </a:r>
            <a:endParaRPr lang="en-GB" sz="4400" dirty="0" smtClean="0"/>
          </a:p>
          <a:p>
            <a:pPr lvl="1"/>
            <a:r>
              <a:rPr lang="en-GB" sz="4400" dirty="0" smtClean="0"/>
              <a:t>culture </a:t>
            </a:r>
            <a:r>
              <a:rPr lang="en-GB" sz="4400" dirty="0"/>
              <a:t>and </a:t>
            </a:r>
            <a:endParaRPr lang="en-GB" sz="4400" dirty="0" smtClean="0"/>
          </a:p>
          <a:p>
            <a:pPr lvl="1"/>
            <a:r>
              <a:rPr lang="en-GB" sz="4400" dirty="0" smtClean="0"/>
              <a:t>principles </a:t>
            </a:r>
            <a:r>
              <a:rPr lang="en-GB" sz="4400" dirty="0"/>
              <a:t>of life</a:t>
            </a:r>
            <a:r>
              <a:rPr lang="en-GB" sz="4400" dirty="0" smtClean="0"/>
              <a:t>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dirty="0" err="1" smtClean="0"/>
              <a:t>Alevism</a:t>
            </a:r>
            <a:r>
              <a:rPr lang="en-GB" sz="4800" dirty="0" smtClean="0"/>
              <a:t> is……..</a:t>
            </a:r>
            <a:endParaRPr lang="en-GB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Alevism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Watch this video clip from a BBC series on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80 Faiths around the World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http://www.bbc.co.uk/education/clips/</a:t>
            </a:r>
            <a:r>
              <a:rPr lang="en-US" dirty="0" smtClean="0">
                <a:hlinkClick r:id="rId2"/>
              </a:rPr>
              <a:t>z2nd2hv</a:t>
            </a:r>
            <a:endParaRPr lang="en-US" dirty="0" smtClean="0"/>
          </a:p>
          <a:p>
            <a:r>
              <a:rPr lang="en-US" dirty="0" smtClean="0"/>
              <a:t>What have you learnt about </a:t>
            </a:r>
            <a:r>
              <a:rPr lang="en-US" dirty="0" err="1" smtClean="0"/>
              <a:t>Alevism</a:t>
            </a:r>
            <a:r>
              <a:rPr lang="en-US" dirty="0" smtClean="0"/>
              <a:t>?</a:t>
            </a:r>
          </a:p>
          <a:p>
            <a:r>
              <a:rPr lang="en-US" dirty="0" smtClean="0"/>
              <a:t>Is there anything that surprises you about </a:t>
            </a:r>
            <a:r>
              <a:rPr lang="en-US" dirty="0" err="1" smtClean="0"/>
              <a:t>Alevism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do the </a:t>
            </a:r>
            <a:r>
              <a:rPr lang="en-US" dirty="0" err="1" smtClean="0"/>
              <a:t>Alevis</a:t>
            </a:r>
            <a:r>
              <a:rPr lang="en-US" dirty="0" smtClean="0"/>
              <a:t> say about what it means to be </a:t>
            </a:r>
            <a:r>
              <a:rPr lang="en-US" dirty="0" err="1" smtClean="0"/>
              <a:t>Alevi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767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Homework: Week 1.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Read the sheet ‘Some basic beliefs of Alevism’ to find out who are the Alevis and their key beliefs.</a:t>
            </a:r>
          </a:p>
          <a:p>
            <a:r>
              <a:rPr lang="en-US" dirty="0" smtClean="0"/>
              <a:t>Choose two beliefs that you find interesting and explain why. Full answers should include how they relate to your own views, questions, interests and beliefs.</a:t>
            </a:r>
          </a:p>
        </p:txBody>
      </p:sp>
    </p:spTree>
    <p:extLst>
      <p:ext uri="{BB962C8B-B14F-4D97-AF65-F5344CB8AC3E}">
        <p14:creationId xmlns:p14="http://schemas.microsoft.com/office/powerpoint/2010/main" val="280800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Videos about Alevism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hlinkClick r:id="rId3"/>
              </a:rPr>
              <a:t>www.youtube.com/watch?v=4pYRR8Slw6A</a:t>
            </a:r>
            <a:endParaRPr lang="en-GB" dirty="0" smtClean="0"/>
          </a:p>
          <a:p>
            <a:r>
              <a:rPr lang="en-GB" dirty="0" smtClean="0">
                <a:hlinkClick r:id="rId4"/>
              </a:rPr>
              <a:t>www.youtube.com/watch?v=lJZ9r1CO9WY</a:t>
            </a:r>
            <a:endParaRPr lang="en-GB" dirty="0" smtClean="0"/>
          </a:p>
          <a:p>
            <a:r>
              <a:rPr lang="en-GB" dirty="0" smtClean="0">
                <a:hlinkClick r:id="rId5"/>
              </a:rPr>
              <a:t>www.youtube.com/watch?v=5zvm72QhIaI</a:t>
            </a:r>
            <a:endParaRPr lang="en-GB" dirty="0" smtClean="0"/>
          </a:p>
          <a:p>
            <a:r>
              <a:rPr lang="en-GB" dirty="0" smtClean="0">
                <a:hlinkClick r:id="rId6"/>
              </a:rPr>
              <a:t>www.youtube.com/watch?v=tRXblKUGl2k</a:t>
            </a:r>
            <a:endParaRPr lang="en-GB" dirty="0" smtClean="0"/>
          </a:p>
          <a:p>
            <a:r>
              <a:rPr lang="en-GB" dirty="0" smtClean="0">
                <a:hlinkClick r:id="rId7"/>
              </a:rPr>
              <a:t>www.youtube.com/watch?v=-z-30ZvRLsA</a:t>
            </a:r>
            <a:endParaRPr lang="en-GB" dirty="0" smtClean="0"/>
          </a:p>
          <a:p>
            <a:r>
              <a:rPr lang="en-GB" dirty="0" smtClean="0">
                <a:hlinkClick r:id="rId8"/>
              </a:rPr>
              <a:t>www.youtube.com/watch?v=lZzC1SKER8U</a:t>
            </a:r>
            <a:endParaRPr lang="en-GB" dirty="0" smtClean="0"/>
          </a:p>
          <a:p>
            <a:r>
              <a:rPr lang="en-GB" dirty="0" smtClean="0">
                <a:hlinkClick r:id="rId9"/>
              </a:rPr>
              <a:t>www.youtube.com/watch?v=Ae_VbcixsOc</a:t>
            </a:r>
            <a:endParaRPr lang="en-GB" dirty="0" smtClean="0"/>
          </a:p>
          <a:p>
            <a:r>
              <a:rPr lang="en-GB">
                <a:hlinkClick r:id="rId10"/>
              </a:rPr>
              <a:t>https://</a:t>
            </a:r>
            <a:r>
              <a:rPr lang="en-GB" smtClean="0">
                <a:hlinkClick r:id="rId10"/>
              </a:rPr>
              <a:t>www.youtube.com/watch?v=ScRUZbZi1WY</a:t>
            </a:r>
            <a:r>
              <a:rPr lang="en-GB" smtClean="0"/>
              <a:t> 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</TotalTime>
  <Words>613</Words>
  <Application>Microsoft Office PowerPoint</Application>
  <PresentationFormat>On-screen Show (4:3)</PresentationFormat>
  <Paragraphs>90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Bodoni MT</vt:lpstr>
      <vt:lpstr>Calibri</vt:lpstr>
      <vt:lpstr>JasmineUPC</vt:lpstr>
      <vt:lpstr>Times New Roman</vt:lpstr>
      <vt:lpstr>Office Theme</vt:lpstr>
      <vt:lpstr>Alevism:  </vt:lpstr>
      <vt:lpstr>Quick start:  Identity</vt:lpstr>
      <vt:lpstr>Human identity:  what makes us who we are?</vt:lpstr>
      <vt:lpstr>Big Question: What is Alevism?</vt:lpstr>
      <vt:lpstr>Alevism is……..</vt:lpstr>
      <vt:lpstr>What is Alevism?</vt:lpstr>
      <vt:lpstr>PowerPoint Presentation</vt:lpstr>
      <vt:lpstr>Videos about Alevism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 &amp; Identity</dc:title>
  <dc:creator>RM Terminal Server</dc:creator>
  <cp:lastModifiedBy>Haydar Ulus</cp:lastModifiedBy>
  <cp:revision>86</cp:revision>
  <dcterms:created xsi:type="dcterms:W3CDTF">2013-02-05T11:13:00Z</dcterms:created>
  <dcterms:modified xsi:type="dcterms:W3CDTF">2015-12-12T15:10:50Z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